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4" r:id="rId4"/>
    <p:sldId id="288" r:id="rId5"/>
    <p:sldId id="289" r:id="rId6"/>
    <p:sldId id="287" r:id="rId7"/>
    <p:sldId id="291" r:id="rId8"/>
    <p:sldId id="290" r:id="rId9"/>
    <p:sldId id="292" r:id="rId10"/>
    <p:sldId id="293" r:id="rId11"/>
    <p:sldId id="295" r:id="rId12"/>
    <p:sldId id="294" r:id="rId13"/>
    <p:sldId id="296" r:id="rId14"/>
    <p:sldId id="29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0" y="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C77B1-996D-D027-5336-6E2F3EE11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CA08E4-FA8B-97AB-30D3-DD014CB39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677296-D81C-1E66-2A98-36B9DE470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B6638F-9E5B-7CED-580C-9174621CE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FC215-F3FC-5D04-6D6F-0A66B8C7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18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9633-4ED1-CA48-506A-905F140D8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842089-0185-34AF-042A-4E9123184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4B6FA-F1B7-1984-F212-10FBED182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33F27-2E80-AFD1-EE21-67FCBD47C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0EB6DD-0175-CA21-EF69-45047D64C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250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935EE6-2491-C72E-F9A4-C27D3AAE2B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9AD642-8F63-0ACA-662B-20D3FC26C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349790-7864-8890-A213-B3FBA326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6EF421-FB10-4861-74B1-25FCBE95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4657C9-44A7-D47C-BE62-8B8B47C1B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2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31BF5-EF53-A993-74C0-9AD9B1D5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A4903-C81C-71B6-3BD0-337A47472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1400C-9533-B359-7054-A26892844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6DA043-D7C7-D293-0973-97563CD89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00B993-69A9-040F-37E6-E0489479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67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D7F74A-D4A1-11BF-27A2-64FDA7931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165610-A437-7BE4-A59C-326032C79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A6C0FF-5E02-C767-447E-BFD7CD9D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F8DD0E-7CDE-F0B4-B9D6-43FCC9B02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5DDA8E-0EE1-817C-BC35-37D7932C5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139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9E1A3-7426-627E-36CD-D56F57A8D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6EF40E-CB3D-F035-A098-C231944D8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3FFD4F-FF60-9210-3E55-03495B885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403C9-3C23-8437-5699-15CF4AFB2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C98DFF-E210-C74C-3558-B5D86E291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E49D44-C8EB-1C83-7CEB-1BBB38A9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35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99D8DA-E1C7-CDA1-616E-7AC07747A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158555-250A-C4E7-2248-8ADBF712B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9BD40A-B1E5-7D91-3016-D40C8C2A4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A42B555-6D58-CAF6-7425-25E324275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F6B02D-C770-FE38-1993-B022E029A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B1B095-7B94-6452-A564-370BB475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6B72DB7-C960-0A76-C984-CE11569D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F7C501-DA08-5991-1BD5-E3BECBEE0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784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74AA6-834B-AAF6-2D76-D4928338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06C953-C756-667E-60D7-1F2D9651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6203BB-ED24-D213-3B02-B82339B20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2DC152-E02B-5A8B-5BE3-47032851D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605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AE562A-FC40-BC93-2ED1-D2202DE26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DBB1DF-58EC-0A5B-67CD-7AC2A9A3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6349E8-D6E6-2278-D36E-C5CD186D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602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376341-B698-93D6-2F3F-44FA2AA2B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5270E-17EB-A828-1560-7258507A5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C9EAE3-AEFB-8371-D860-F97FA0186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1DBFA2-6FF7-8F9D-A903-F468BFE00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5C33C5-2E51-C9AA-2830-A294BC30B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D38FB-06BF-BBFF-30BA-3CA5CE45E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21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DB70B-2631-EB6A-BEAE-CE7791AD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6699E5-4DE7-8819-2933-2B8209844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166E83-428C-1672-C109-6FE935EA4E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365731-B1DB-01FB-27AB-A73D257D0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BDE2FA-9A6A-6156-5BAE-4F737E4E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533F17-0924-EAE5-1FEF-2922D509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43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94FFEF-E0D1-7FA1-0BE1-E6B9D712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0E278D-4CDD-BCB7-1728-353CF33F4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F1643-09F4-63DB-1D5A-6C9B5C82F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10187-E90A-4CA8-AA25-824AF996E587}" type="datetimeFigureOut">
              <a:rPr lang="ko-KR" altLang="en-US" smtClean="0"/>
              <a:t>2022-12-18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6DA391-D24A-A5F3-F4B6-083A6F710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CB8D2A-3256-2D00-86DF-EEE6B02B7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E7381-E720-40B9-9F07-34DE4566D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88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-106532" y="-266330"/>
            <a:ext cx="12297008" cy="7123048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3F30DAB-9B18-E3B7-CC24-0E9CC32BBE84}"/>
              </a:ext>
            </a:extLst>
          </p:cNvPr>
          <p:cNvSpPr/>
          <p:nvPr/>
        </p:nvSpPr>
        <p:spPr>
          <a:xfrm>
            <a:off x="7343357" y="-97654"/>
            <a:ext cx="4848643" cy="712304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B76F2B-1BFD-CA93-39D2-EAC4BD585D7A}"/>
              </a:ext>
            </a:extLst>
          </p:cNvPr>
          <p:cNvSpPr txBox="1"/>
          <p:nvPr/>
        </p:nvSpPr>
        <p:spPr>
          <a:xfrm>
            <a:off x="8584705" y="1597980"/>
            <a:ext cx="29551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 err="1">
                <a:solidFill>
                  <a:schemeClr val="bg1"/>
                </a:solidFill>
                <a:latin typeface="Gloucester MT Extra Condensed" panose="02030808020601010101" pitchFamily="18" charset="0"/>
              </a:rPr>
              <a:t>RogueKnight</a:t>
            </a:r>
            <a:endParaRPr lang="en-US" altLang="ko-KR" sz="6000" b="1" dirty="0">
              <a:solidFill>
                <a:schemeClr val="bg1"/>
              </a:solidFill>
              <a:latin typeface="Gloucester MT Extra Condensed" panose="02030808020601010101" pitchFamily="18" charset="0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                -</a:t>
            </a:r>
            <a:r>
              <a:rPr lang="ko-KR" altLang="en-US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성을 지켜라</a:t>
            </a:r>
            <a:r>
              <a:rPr lang="en-US" altLang="ko-KR" sz="2000" b="1" dirty="0">
                <a:solidFill>
                  <a:schemeClr val="bg1"/>
                </a:solidFill>
                <a:latin typeface="Gloucester MT Extra Condensed" panose="02030808020601010101" pitchFamily="18" charset="0"/>
              </a:rPr>
              <a:t>-</a:t>
            </a:r>
            <a:endParaRPr lang="ko-KR" altLang="en-US" sz="2000" b="1" dirty="0">
              <a:solidFill>
                <a:schemeClr val="bg1"/>
              </a:solidFill>
              <a:latin typeface="Gloucester MT Extra Condensed" panose="02030808020601010101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2792B4-938B-A83B-15D3-F57556F8E528}"/>
              </a:ext>
            </a:extLst>
          </p:cNvPr>
          <p:cNvSpPr txBox="1"/>
          <p:nvPr/>
        </p:nvSpPr>
        <p:spPr>
          <a:xfrm>
            <a:off x="9985855" y="6487386"/>
            <a:ext cx="2204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2018305068 </a:t>
            </a:r>
            <a:r>
              <a:rPr lang="ko-KR" altLang="en-US" dirty="0">
                <a:solidFill>
                  <a:schemeClr val="bg1"/>
                </a:solidFill>
              </a:rPr>
              <a:t>정동기</a:t>
            </a:r>
          </a:p>
        </p:txBody>
      </p:sp>
    </p:spTree>
    <p:extLst>
      <p:ext uri="{BB962C8B-B14F-4D97-AF65-F5344CB8AC3E}">
        <p14:creationId xmlns:p14="http://schemas.microsoft.com/office/powerpoint/2010/main" val="291916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8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8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827936" y="885798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캐릭터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2C89F-BB02-60E3-0F47-1624D1F5D74E}"/>
              </a:ext>
            </a:extLst>
          </p:cNvPr>
          <p:cNvSpPr txBox="1"/>
          <p:nvPr/>
        </p:nvSpPr>
        <p:spPr>
          <a:xfrm>
            <a:off x="537132" y="2857527"/>
            <a:ext cx="971265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</a:rPr>
              <a:t>달리기 키를 이용하여 도망치기에 용이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</a:rPr>
              <a:t>데미지 고정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</a:rPr>
              <a:t>죽더라도 스테이지가 시작하면 다시 생성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05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5104382" y="975260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병력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2C89F-BB02-60E3-0F47-1624D1F5D74E}"/>
              </a:ext>
            </a:extLst>
          </p:cNvPr>
          <p:cNvSpPr txBox="1"/>
          <p:nvPr/>
        </p:nvSpPr>
        <p:spPr>
          <a:xfrm>
            <a:off x="515867" y="2921168"/>
            <a:ext cx="9712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</a:rPr>
              <a:t>공격이 빗나가는 것이 없이 무조건 적을 공격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</a:rPr>
              <a:t>각 병력 마다 공격 속도 및 데미지를 다르게 설정해주어 전략적인 플레이 가능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69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2659341" y="1040825"/>
            <a:ext cx="6378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일반 몬스터 및 </a:t>
            </a:r>
            <a:r>
              <a:rPr lang="ko-KR" altLang="en-US" sz="4000" b="1" dirty="0" err="1">
                <a:solidFill>
                  <a:schemeClr val="bg1"/>
                </a:solidFill>
              </a:rPr>
              <a:t>보스몬스터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2C89F-BB02-60E3-0F47-1624D1F5D74E}"/>
              </a:ext>
            </a:extLst>
          </p:cNvPr>
          <p:cNvSpPr txBox="1"/>
          <p:nvPr/>
        </p:nvSpPr>
        <p:spPr>
          <a:xfrm>
            <a:off x="919905" y="3011416"/>
            <a:ext cx="97126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1. </a:t>
            </a:r>
            <a:r>
              <a:rPr lang="ko-KR" altLang="en-US" sz="2000" b="1" dirty="0" err="1">
                <a:solidFill>
                  <a:schemeClr val="bg1"/>
                </a:solidFill>
              </a:rPr>
              <a:t>넉백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</a:rPr>
              <a:t>애니메이션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  <a:r>
              <a:rPr lang="ko-KR" altLang="en-US" sz="2000" b="1" dirty="0">
                <a:solidFill>
                  <a:schemeClr val="bg1"/>
                </a:solidFill>
              </a:rPr>
              <a:t>이 있어서 공격을 맞게 되면 움직임 멈춤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2. 1</a:t>
            </a:r>
            <a:r>
              <a:rPr lang="ko-KR" altLang="en-US" sz="2000" b="1" dirty="0">
                <a:solidFill>
                  <a:schemeClr val="bg1"/>
                </a:solidFill>
              </a:rPr>
              <a:t>차 목표는 성이므로 성을 공격하러 가는 것이 디폴트 값</a:t>
            </a:r>
            <a:r>
              <a:rPr lang="en-US" altLang="ko-KR" sz="2000" b="1" dirty="0"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</a:rPr>
              <a:t>하지만 지정해준 범위 안에 플레이어가 들어오게 되면 플레이어를 공격하러 따라가도록 지정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173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5309945" y="940899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성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2C89F-BB02-60E3-0F47-1624D1F5D74E}"/>
              </a:ext>
            </a:extLst>
          </p:cNvPr>
          <p:cNvSpPr txBox="1"/>
          <p:nvPr/>
        </p:nvSpPr>
        <p:spPr>
          <a:xfrm>
            <a:off x="622193" y="2959631"/>
            <a:ext cx="9712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</a:rPr>
              <a:t>게이지가 떨어지면 게임 오버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2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643638" y="3138294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감사합니다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126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36906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몰려오는 </a:t>
            </a:r>
            <a:r>
              <a:rPr lang="ko-KR" altLang="en-US" sz="4000" b="1" dirty="0">
                <a:solidFill>
                  <a:srgbClr val="C00000"/>
                </a:solidFill>
              </a:rPr>
              <a:t>적</a:t>
            </a:r>
            <a:r>
              <a:rPr lang="ko-KR" altLang="en-US" sz="4000" b="1" dirty="0">
                <a:solidFill>
                  <a:schemeClr val="bg1"/>
                </a:solidFill>
              </a:rPr>
              <a:t>을 물리쳐라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091953" y="184662"/>
            <a:ext cx="1083963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상위컨셉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330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424036" y="711316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시작 화면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33FB094-F757-3055-B905-E6EC0979B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05" y="1737434"/>
            <a:ext cx="9179442" cy="440925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3841969F-E9C2-CE58-33FD-A86D97044C0C}"/>
              </a:ext>
            </a:extLst>
          </p:cNvPr>
          <p:cNvSpPr/>
          <p:nvPr/>
        </p:nvSpPr>
        <p:spPr>
          <a:xfrm>
            <a:off x="8723050" y="4453866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32DCC38-5BC1-EAC7-D5C4-B72B755E66B5}"/>
              </a:ext>
            </a:extLst>
          </p:cNvPr>
          <p:cNvCxnSpPr>
            <a:cxnSpLocks/>
            <a:stCxn id="9" idx="7"/>
          </p:cNvCxnSpPr>
          <p:nvPr/>
        </p:nvCxnSpPr>
        <p:spPr>
          <a:xfrm flipV="1">
            <a:off x="9285729" y="4135634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>
            <a:extLst>
              <a:ext uri="{FF2B5EF4-FFF2-40B4-BE49-F238E27FC236}">
                <a16:creationId xmlns:a16="http://schemas.microsoft.com/office/drawing/2014/main" id="{4BEB2757-832F-0055-529A-C4FC9E8BBE5E}"/>
              </a:ext>
            </a:extLst>
          </p:cNvPr>
          <p:cNvSpPr/>
          <p:nvPr/>
        </p:nvSpPr>
        <p:spPr>
          <a:xfrm>
            <a:off x="8819590" y="5233624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DADCFEE-C609-5486-25A3-6E1A7C9ADC17}"/>
              </a:ext>
            </a:extLst>
          </p:cNvPr>
          <p:cNvCxnSpPr>
            <a:cxnSpLocks/>
            <a:stCxn id="11" idx="7"/>
          </p:cNvCxnSpPr>
          <p:nvPr/>
        </p:nvCxnSpPr>
        <p:spPr>
          <a:xfrm flipV="1">
            <a:off x="9382269" y="5009908"/>
            <a:ext cx="952578" cy="3246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15FD08C-1E7D-F742-6B10-6BF0C0EFC57A}"/>
              </a:ext>
            </a:extLst>
          </p:cNvPr>
          <p:cNvSpPr txBox="1"/>
          <p:nvPr/>
        </p:nvSpPr>
        <p:spPr>
          <a:xfrm>
            <a:off x="10322532" y="3898482"/>
            <a:ext cx="1299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게임 시작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0CAC60-9004-E51B-CD56-8915080419F4}"/>
              </a:ext>
            </a:extLst>
          </p:cNvPr>
          <p:cNvSpPr txBox="1"/>
          <p:nvPr/>
        </p:nvSpPr>
        <p:spPr>
          <a:xfrm>
            <a:off x="10386599" y="4743100"/>
            <a:ext cx="1299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나가기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66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558715" y="84393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게임 화면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188E490-44FF-F155-D8F7-F477FE438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7" y="1906835"/>
            <a:ext cx="7612835" cy="4278747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FAEE3DAD-A3FD-3ADC-A68D-C938C3AA295E}"/>
              </a:ext>
            </a:extLst>
          </p:cNvPr>
          <p:cNvSpPr/>
          <p:nvPr/>
        </p:nvSpPr>
        <p:spPr>
          <a:xfrm>
            <a:off x="5452172" y="2552142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6CB1CA3-EF52-85EE-E13B-585D52DBDDB4}"/>
              </a:ext>
            </a:extLst>
          </p:cNvPr>
          <p:cNvCxnSpPr>
            <a:cxnSpLocks/>
          </p:cNvCxnSpPr>
          <p:nvPr/>
        </p:nvCxnSpPr>
        <p:spPr>
          <a:xfrm flipV="1">
            <a:off x="6096000" y="2384902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6BE8FC5-A745-A642-E084-A678E85B3138}"/>
              </a:ext>
            </a:extLst>
          </p:cNvPr>
          <p:cNvSpPr txBox="1"/>
          <p:nvPr/>
        </p:nvSpPr>
        <p:spPr>
          <a:xfrm>
            <a:off x="7132803" y="2147750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몬스터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B0523E7-3704-8E70-3F36-E6FED6E73CE3}"/>
              </a:ext>
            </a:extLst>
          </p:cNvPr>
          <p:cNvSpPr/>
          <p:nvPr/>
        </p:nvSpPr>
        <p:spPr>
          <a:xfrm>
            <a:off x="5625484" y="3923428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6D3CC30-F394-9AB6-7CCB-72AFC20EFF64}"/>
              </a:ext>
            </a:extLst>
          </p:cNvPr>
          <p:cNvCxnSpPr>
            <a:cxnSpLocks/>
          </p:cNvCxnSpPr>
          <p:nvPr/>
        </p:nvCxnSpPr>
        <p:spPr>
          <a:xfrm flipV="1">
            <a:off x="6269312" y="3756188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63F5B09-84A0-148B-97C5-9B5344C78A75}"/>
              </a:ext>
            </a:extLst>
          </p:cNvPr>
          <p:cNvSpPr txBox="1"/>
          <p:nvPr/>
        </p:nvSpPr>
        <p:spPr>
          <a:xfrm>
            <a:off x="7306115" y="3519036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캐릭터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799E7D0-D2F2-214D-EF54-1F823272C58C}"/>
              </a:ext>
            </a:extLst>
          </p:cNvPr>
          <p:cNvSpPr/>
          <p:nvPr/>
        </p:nvSpPr>
        <p:spPr>
          <a:xfrm>
            <a:off x="7047614" y="5008945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B71787E0-41C7-836B-9E3D-66302AD477D1}"/>
              </a:ext>
            </a:extLst>
          </p:cNvPr>
          <p:cNvCxnSpPr>
            <a:cxnSpLocks/>
          </p:cNvCxnSpPr>
          <p:nvPr/>
        </p:nvCxnSpPr>
        <p:spPr>
          <a:xfrm flipV="1">
            <a:off x="7691442" y="4841705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2637D91-4C20-942D-3400-2B3ECC2C5C47}"/>
              </a:ext>
            </a:extLst>
          </p:cNvPr>
          <p:cNvSpPr txBox="1"/>
          <p:nvPr/>
        </p:nvSpPr>
        <p:spPr>
          <a:xfrm>
            <a:off x="8728245" y="4604553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병력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3D9BA801-1BDC-AD92-BDB3-1735461B39ED}"/>
              </a:ext>
            </a:extLst>
          </p:cNvPr>
          <p:cNvSpPr/>
          <p:nvPr/>
        </p:nvSpPr>
        <p:spPr>
          <a:xfrm>
            <a:off x="2112886" y="1502446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344E6DF-C493-251D-1989-A9FF8D3AAFBC}"/>
              </a:ext>
            </a:extLst>
          </p:cNvPr>
          <p:cNvCxnSpPr>
            <a:cxnSpLocks/>
          </p:cNvCxnSpPr>
          <p:nvPr/>
        </p:nvCxnSpPr>
        <p:spPr>
          <a:xfrm flipV="1">
            <a:off x="2756714" y="1335206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4BE98C-6580-930D-2FE7-766DD10BFED8}"/>
              </a:ext>
            </a:extLst>
          </p:cNvPr>
          <p:cNvSpPr txBox="1"/>
          <p:nvPr/>
        </p:nvSpPr>
        <p:spPr>
          <a:xfrm>
            <a:off x="3793517" y="1098054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재화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633505B-E5B4-3649-A90F-F79FAA732B15}"/>
              </a:ext>
            </a:extLst>
          </p:cNvPr>
          <p:cNvSpPr/>
          <p:nvPr/>
        </p:nvSpPr>
        <p:spPr>
          <a:xfrm>
            <a:off x="1989693" y="2199671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ED03B47-89D7-469A-5CB4-85F804CC95FF}"/>
              </a:ext>
            </a:extLst>
          </p:cNvPr>
          <p:cNvCxnSpPr>
            <a:cxnSpLocks/>
          </p:cNvCxnSpPr>
          <p:nvPr/>
        </p:nvCxnSpPr>
        <p:spPr>
          <a:xfrm flipV="1">
            <a:off x="2633521" y="2032431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E0D1465-BBE3-066D-168E-091F1EB481B0}"/>
              </a:ext>
            </a:extLst>
          </p:cNvPr>
          <p:cNvSpPr txBox="1"/>
          <p:nvPr/>
        </p:nvSpPr>
        <p:spPr>
          <a:xfrm>
            <a:off x="3670324" y="1795279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업그레이드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6EC1D989-A943-0659-8383-9E3F8E53976C}"/>
              </a:ext>
            </a:extLst>
          </p:cNvPr>
          <p:cNvSpPr/>
          <p:nvPr/>
        </p:nvSpPr>
        <p:spPr>
          <a:xfrm>
            <a:off x="5661925" y="1725847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1EE75F3-3BED-4C06-597D-72A222FBE8CC}"/>
              </a:ext>
            </a:extLst>
          </p:cNvPr>
          <p:cNvCxnSpPr>
            <a:cxnSpLocks/>
          </p:cNvCxnSpPr>
          <p:nvPr/>
        </p:nvCxnSpPr>
        <p:spPr>
          <a:xfrm flipV="1">
            <a:off x="6305753" y="1558607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5B41B61-6301-C8F3-9076-EF14D0D8E58E}"/>
              </a:ext>
            </a:extLst>
          </p:cNvPr>
          <p:cNvSpPr txBox="1"/>
          <p:nvPr/>
        </p:nvSpPr>
        <p:spPr>
          <a:xfrm>
            <a:off x="7342556" y="1321455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시간 및 스테이지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1EB990D0-CFF6-284D-29E4-3E2DBB184ABD}"/>
              </a:ext>
            </a:extLst>
          </p:cNvPr>
          <p:cNvSpPr/>
          <p:nvPr/>
        </p:nvSpPr>
        <p:spPr>
          <a:xfrm>
            <a:off x="9223935" y="1886837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7E1D458-ABED-6B91-EE8B-ABCB7D98389B}"/>
              </a:ext>
            </a:extLst>
          </p:cNvPr>
          <p:cNvCxnSpPr>
            <a:cxnSpLocks/>
          </p:cNvCxnSpPr>
          <p:nvPr/>
        </p:nvCxnSpPr>
        <p:spPr>
          <a:xfrm flipV="1">
            <a:off x="9867763" y="1719597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A4B5908-D8C1-F068-BB78-2C5EBADE5810}"/>
              </a:ext>
            </a:extLst>
          </p:cNvPr>
          <p:cNvSpPr txBox="1"/>
          <p:nvPr/>
        </p:nvSpPr>
        <p:spPr>
          <a:xfrm>
            <a:off x="10904566" y="1482445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일시정지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B9309DC-D1F6-30AA-4F55-D869128A697E}"/>
              </a:ext>
            </a:extLst>
          </p:cNvPr>
          <p:cNvSpPr/>
          <p:nvPr/>
        </p:nvSpPr>
        <p:spPr>
          <a:xfrm>
            <a:off x="9347128" y="3693403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8401625-8BFE-9FF2-5AEA-D6F5929FCD31}"/>
              </a:ext>
            </a:extLst>
          </p:cNvPr>
          <p:cNvCxnSpPr>
            <a:cxnSpLocks/>
          </p:cNvCxnSpPr>
          <p:nvPr/>
        </p:nvCxnSpPr>
        <p:spPr>
          <a:xfrm flipV="1">
            <a:off x="9990956" y="3526163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12C967F-49C7-18D9-4442-36415B23DA1D}"/>
              </a:ext>
            </a:extLst>
          </p:cNvPr>
          <p:cNvSpPr txBox="1"/>
          <p:nvPr/>
        </p:nvSpPr>
        <p:spPr>
          <a:xfrm>
            <a:off x="11027759" y="3289011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성 체력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30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  <p:bldP spid="29" grpId="0"/>
      <p:bldP spid="32" grpId="0"/>
      <p:bldP spid="35" grpId="0"/>
      <p:bldP spid="38" grpId="0"/>
      <p:bldP spid="41" grpId="0"/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5040724" y="844438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보스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402DC4A-2C6A-6708-5087-2ADACD9D0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133" y="1796140"/>
            <a:ext cx="7829054" cy="4445171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2E81A165-33CA-6CDB-8161-5AFE3BB96178}"/>
              </a:ext>
            </a:extLst>
          </p:cNvPr>
          <p:cNvSpPr/>
          <p:nvPr/>
        </p:nvSpPr>
        <p:spPr>
          <a:xfrm>
            <a:off x="5334809" y="3596240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B19DBEAE-3F18-06AE-A415-56DEF7AD70FD}"/>
              </a:ext>
            </a:extLst>
          </p:cNvPr>
          <p:cNvCxnSpPr>
            <a:cxnSpLocks/>
          </p:cNvCxnSpPr>
          <p:nvPr/>
        </p:nvCxnSpPr>
        <p:spPr>
          <a:xfrm flipV="1">
            <a:off x="5978637" y="3429000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C5A50CC-06CB-29DE-4F39-197914B271B9}"/>
              </a:ext>
            </a:extLst>
          </p:cNvPr>
          <p:cNvSpPr txBox="1"/>
          <p:nvPr/>
        </p:nvSpPr>
        <p:spPr>
          <a:xfrm>
            <a:off x="7015440" y="3191848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60</a:t>
            </a:r>
            <a:r>
              <a:rPr lang="ko-KR" altLang="en-US" sz="2000" b="1" dirty="0">
                <a:solidFill>
                  <a:schemeClr val="bg1"/>
                </a:solidFill>
              </a:rPr>
              <a:t>초가 지나면 생성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1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558715" y="843932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일시 정지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23FF82-4ACE-7E6E-6839-68796A0C2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249" y="1906835"/>
            <a:ext cx="7651451" cy="4301205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9B1ACAA-7579-0ECA-15AB-3EC0B17BF3CF}"/>
              </a:ext>
            </a:extLst>
          </p:cNvPr>
          <p:cNvSpPr/>
          <p:nvPr/>
        </p:nvSpPr>
        <p:spPr>
          <a:xfrm>
            <a:off x="4115609" y="4588545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55F68B0-0653-44EB-C68A-DAC851EBFF1A}"/>
              </a:ext>
            </a:extLst>
          </p:cNvPr>
          <p:cNvCxnSpPr>
            <a:cxnSpLocks/>
          </p:cNvCxnSpPr>
          <p:nvPr/>
        </p:nvCxnSpPr>
        <p:spPr>
          <a:xfrm flipV="1">
            <a:off x="4759437" y="4421305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9F0F23C-A140-901F-F6AA-6C410BBEBFF7}"/>
              </a:ext>
            </a:extLst>
          </p:cNvPr>
          <p:cNvSpPr txBox="1"/>
          <p:nvPr/>
        </p:nvSpPr>
        <p:spPr>
          <a:xfrm>
            <a:off x="5796240" y="4184153"/>
            <a:ext cx="1299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재시작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EE375D6-D95B-C5A5-E1A6-824E8C32A09A}"/>
              </a:ext>
            </a:extLst>
          </p:cNvPr>
          <p:cNvSpPr/>
          <p:nvPr/>
        </p:nvSpPr>
        <p:spPr>
          <a:xfrm>
            <a:off x="6964647" y="4588545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7EFAEBDC-9E15-8058-CB50-CC8F3267467F}"/>
              </a:ext>
            </a:extLst>
          </p:cNvPr>
          <p:cNvCxnSpPr>
            <a:cxnSpLocks/>
            <a:stCxn id="19" idx="7"/>
          </p:cNvCxnSpPr>
          <p:nvPr/>
        </p:nvCxnSpPr>
        <p:spPr>
          <a:xfrm flipV="1">
            <a:off x="7527326" y="4270313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67528C4-92FC-2AAE-78AF-7CDDC48AEA86}"/>
              </a:ext>
            </a:extLst>
          </p:cNvPr>
          <p:cNvSpPr txBox="1"/>
          <p:nvPr/>
        </p:nvSpPr>
        <p:spPr>
          <a:xfrm>
            <a:off x="8564129" y="4033161"/>
            <a:ext cx="1299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나가기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80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4424036" y="769917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solidFill>
                  <a:schemeClr val="bg1"/>
                </a:solidFill>
              </a:rPr>
              <a:t>게임 오버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D89288-44C1-0CE5-3AFF-33827BBFA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152" y="1695930"/>
            <a:ext cx="7938977" cy="444268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5ACC9739-97D7-E329-06AD-FD916E9B3A95}"/>
              </a:ext>
            </a:extLst>
          </p:cNvPr>
          <p:cNvSpPr/>
          <p:nvPr/>
        </p:nvSpPr>
        <p:spPr>
          <a:xfrm>
            <a:off x="5555014" y="4000277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B2CDC8-A6E6-0C3B-4C7E-9A015995B5E0}"/>
              </a:ext>
            </a:extLst>
          </p:cNvPr>
          <p:cNvCxnSpPr>
            <a:cxnSpLocks/>
          </p:cNvCxnSpPr>
          <p:nvPr/>
        </p:nvCxnSpPr>
        <p:spPr>
          <a:xfrm flipV="1">
            <a:off x="6198842" y="3833037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2A54D1-6E71-6AF2-44FE-E0578F0AEA82}"/>
              </a:ext>
            </a:extLst>
          </p:cNvPr>
          <p:cNvSpPr txBox="1"/>
          <p:nvPr/>
        </p:nvSpPr>
        <p:spPr>
          <a:xfrm>
            <a:off x="7235645" y="3595885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메인으로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EF19011-E64F-4311-4F79-73D5CFBC0E3A}"/>
              </a:ext>
            </a:extLst>
          </p:cNvPr>
          <p:cNvSpPr/>
          <p:nvPr/>
        </p:nvSpPr>
        <p:spPr>
          <a:xfrm>
            <a:off x="5542699" y="4697502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3FA43EC-B84F-5644-1DB1-97BF8F2BD3BC}"/>
              </a:ext>
            </a:extLst>
          </p:cNvPr>
          <p:cNvCxnSpPr>
            <a:cxnSpLocks/>
          </p:cNvCxnSpPr>
          <p:nvPr/>
        </p:nvCxnSpPr>
        <p:spPr>
          <a:xfrm flipV="1">
            <a:off x="6186527" y="4530262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3095AC4-4B55-4D80-64C0-900FF19587FC}"/>
              </a:ext>
            </a:extLst>
          </p:cNvPr>
          <p:cNvSpPr txBox="1"/>
          <p:nvPr/>
        </p:nvSpPr>
        <p:spPr>
          <a:xfrm>
            <a:off x="7223330" y="4293110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나가기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5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915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요소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5040724" y="844438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클리어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01F62AD-F619-B424-992B-F505A8C01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26" y="1907847"/>
            <a:ext cx="7534718" cy="4258240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AC4A2D88-3D25-FF77-066E-CC2053C2D71E}"/>
              </a:ext>
            </a:extLst>
          </p:cNvPr>
          <p:cNvSpPr/>
          <p:nvPr/>
        </p:nvSpPr>
        <p:spPr>
          <a:xfrm>
            <a:off x="5555014" y="4000277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1D773D1-4BAF-26D5-55DE-1CA7E4D808CD}"/>
              </a:ext>
            </a:extLst>
          </p:cNvPr>
          <p:cNvCxnSpPr>
            <a:cxnSpLocks/>
          </p:cNvCxnSpPr>
          <p:nvPr/>
        </p:nvCxnSpPr>
        <p:spPr>
          <a:xfrm flipV="1">
            <a:off x="6198842" y="3833037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CBE6345-C314-A6C5-6664-F4CA0CBA0440}"/>
              </a:ext>
            </a:extLst>
          </p:cNvPr>
          <p:cNvSpPr txBox="1"/>
          <p:nvPr/>
        </p:nvSpPr>
        <p:spPr>
          <a:xfrm>
            <a:off x="7235645" y="3595885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메인으로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AB9BE35-6CC1-8C86-47CA-0822EFDE6245}"/>
              </a:ext>
            </a:extLst>
          </p:cNvPr>
          <p:cNvSpPr/>
          <p:nvPr/>
        </p:nvSpPr>
        <p:spPr>
          <a:xfrm>
            <a:off x="5542699" y="4697502"/>
            <a:ext cx="659219" cy="6893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EE47918-B3DA-0099-A743-455A4CD9982D}"/>
              </a:ext>
            </a:extLst>
          </p:cNvPr>
          <p:cNvCxnSpPr>
            <a:cxnSpLocks/>
          </p:cNvCxnSpPr>
          <p:nvPr/>
        </p:nvCxnSpPr>
        <p:spPr>
          <a:xfrm flipV="1">
            <a:off x="6186527" y="4530262"/>
            <a:ext cx="1049118" cy="4191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3844C9A-76BB-0A1A-705F-02AF0509974E}"/>
              </a:ext>
            </a:extLst>
          </p:cNvPr>
          <p:cNvSpPr txBox="1"/>
          <p:nvPr/>
        </p:nvSpPr>
        <p:spPr>
          <a:xfrm>
            <a:off x="7223330" y="4293110"/>
            <a:ext cx="2502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나가기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연기, 공장, 스팀, 실외이(가) 표시된 사진&#10;&#10;자동 생성된 설명">
            <a:extLst>
              <a:ext uri="{FF2B5EF4-FFF2-40B4-BE49-F238E27FC236}">
                <a16:creationId xmlns:a16="http://schemas.microsoft.com/office/drawing/2014/main" id="{F8D92F18-D598-6DEE-FD9E-375D7E5BE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AC802A9-A760-49D6-2656-5EE2270C26A6}"/>
              </a:ext>
            </a:extLst>
          </p:cNvPr>
          <p:cNvSpPr/>
          <p:nvPr/>
        </p:nvSpPr>
        <p:spPr>
          <a:xfrm>
            <a:off x="0" y="488271"/>
            <a:ext cx="12263021" cy="685671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0166CF-896C-207F-A7CB-CAD81749F70C}"/>
              </a:ext>
            </a:extLst>
          </p:cNvPr>
          <p:cNvSpPr/>
          <p:nvPr/>
        </p:nvSpPr>
        <p:spPr>
          <a:xfrm>
            <a:off x="-133165" y="-150920"/>
            <a:ext cx="12325165" cy="6391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01C20E2-E04E-2B47-F942-CDEF62A79D97}"/>
              </a:ext>
            </a:extLst>
          </p:cNvPr>
          <p:cNvCxnSpPr>
            <a:cxnSpLocks/>
          </p:cNvCxnSpPr>
          <p:nvPr/>
        </p:nvCxnSpPr>
        <p:spPr>
          <a:xfrm>
            <a:off x="1219200" y="184662"/>
            <a:ext cx="107123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6104714-781C-AD93-70FE-CC202F953374}"/>
              </a:ext>
            </a:extLst>
          </p:cNvPr>
          <p:cNvSpPr txBox="1"/>
          <p:nvPr/>
        </p:nvSpPr>
        <p:spPr>
          <a:xfrm>
            <a:off x="0" y="-4"/>
            <a:ext cx="2183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세부 설정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2B95CA-3C28-E29E-988C-C6D4E69C02FB}"/>
              </a:ext>
            </a:extLst>
          </p:cNvPr>
          <p:cNvSpPr txBox="1"/>
          <p:nvPr/>
        </p:nvSpPr>
        <p:spPr>
          <a:xfrm>
            <a:off x="3573294" y="880661"/>
            <a:ext cx="5249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bg1"/>
                </a:solidFill>
              </a:rPr>
              <a:t>게임 난이도 조절</a:t>
            </a:r>
            <a:endParaRPr lang="en-US" altLang="ko-KR" sz="40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CC2C89F-BB02-60E3-0F47-1624D1F5D74E}"/>
              </a:ext>
            </a:extLst>
          </p:cNvPr>
          <p:cNvSpPr txBox="1"/>
          <p:nvPr/>
        </p:nvSpPr>
        <p:spPr>
          <a:xfrm>
            <a:off x="608016" y="2519554"/>
            <a:ext cx="97126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1. Stage</a:t>
            </a:r>
            <a:r>
              <a:rPr lang="ko-KR" altLang="en-US" sz="2000" b="1" dirty="0">
                <a:solidFill>
                  <a:schemeClr val="bg1"/>
                </a:solidFill>
              </a:rPr>
              <a:t>가 올라갈수록 몬스터 및 보스 몬스터의 체력 및 데미지 증가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ko-KR" sz="2000" b="1" dirty="0">
                <a:solidFill>
                  <a:schemeClr val="bg1"/>
                </a:solidFill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</a:rPr>
              <a:t>병력을 업그레이드 할 때 마다 지불할 재화의 가격이 </a:t>
            </a:r>
            <a:r>
              <a:rPr lang="en-US" altLang="ko-KR" sz="2000" b="1" dirty="0">
                <a:solidFill>
                  <a:schemeClr val="bg1"/>
                </a:solidFill>
              </a:rPr>
              <a:t>100</a:t>
            </a:r>
            <a:r>
              <a:rPr lang="ko-KR" altLang="en-US" sz="2000" b="1" dirty="0">
                <a:solidFill>
                  <a:schemeClr val="bg1"/>
                </a:solidFill>
              </a:rPr>
              <a:t>씩 증가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</a:rPr>
              <a:t>추가 병력의 개수를 </a:t>
            </a:r>
            <a:r>
              <a:rPr lang="en-US" altLang="ko-KR" sz="2000" b="1" dirty="0">
                <a:solidFill>
                  <a:schemeClr val="bg1"/>
                </a:solidFill>
              </a:rPr>
              <a:t>5</a:t>
            </a:r>
            <a:r>
              <a:rPr lang="ko-KR" altLang="en-US" sz="2000" b="1" dirty="0">
                <a:solidFill>
                  <a:schemeClr val="bg1"/>
                </a:solidFill>
              </a:rPr>
              <a:t>개로 지정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4. </a:t>
            </a:r>
            <a:r>
              <a:rPr lang="ko-KR" altLang="en-US" sz="2000" b="1" dirty="0">
                <a:solidFill>
                  <a:schemeClr val="bg1"/>
                </a:solidFill>
              </a:rPr>
              <a:t>보스 몬스터가 나오게 되면 일반 몬스터 생성 멈춤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</a:rPr>
              <a:t>생성된 몬스터를 다 죽여야 다음 스테이지로 </a:t>
            </a:r>
            <a:r>
              <a:rPr lang="ko-KR" altLang="en-US" sz="2000" b="1" dirty="0" err="1">
                <a:solidFill>
                  <a:schemeClr val="bg1"/>
                </a:solidFill>
              </a:rPr>
              <a:t>넘어감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078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219</Words>
  <Application>Microsoft Office PowerPoint</Application>
  <PresentationFormat>와이드스크린</PresentationFormat>
  <Paragraphs>67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Gloucester MT Extra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정동기</dc:creator>
  <cp:lastModifiedBy>정동기</cp:lastModifiedBy>
  <cp:revision>70</cp:revision>
  <dcterms:created xsi:type="dcterms:W3CDTF">2022-11-06T04:21:40Z</dcterms:created>
  <dcterms:modified xsi:type="dcterms:W3CDTF">2022-12-18T08:05:17Z</dcterms:modified>
</cp:coreProperties>
</file>

<file path=docProps/thumbnail.jpeg>
</file>